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notesMasterIdLst>
    <p:notesMasterId r:id="rId5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řed začátkem" id="{25fe48ca-923b-b0fc-9cf7-287d02f9a957}">
          <p14:sldIdLst>
            <p14:sldId id="256"/>
            <p14:sldId id="257"/>
            <p14:sldId id="258"/>
            <p14:sldId id="259"/>
            <p14:sldId id="260"/>
          </p14:sldIdLst>
        </p14:section>
        <p14:section name="13:00 Zahájení" id="{6566f110-9774-5772-d7de-5a4671cab4f8}">
          <p14:sldIdLst>
            <p14:sldId id="261"/>
            <p14:sldId id="262"/>
            <p14:sldId id="263"/>
            <p14:sldId id="264"/>
          </p14:sldIdLst>
        </p14:section>
        <p14:section name="13:15 Petr Havlíček" id="{e527d709-9be2-b44a-b218-e1e59bb6e621}">
          <p14:sldIdLst>
            <p14:sldId id="265"/>
            <p14:sldId id="266"/>
            <p14:sldId id="267"/>
          </p14:sldIdLst>
        </p14:section>
        <p14:section name="14:00 Eva Kovaľová" id="{03eb6c12-24da-ae70-e258-b0d6779cc956}">
          <p14:sldIdLst>
            <p14:sldId id="268"/>
            <p14:sldId id="269"/>
            <p14:sldId id="270"/>
          </p14:sldIdLst>
        </p14:section>
        <p14:section name="14:30 Petr Ryšávka" id="{a65012f2-0744-e43f-50f3-4676fc6d509a}">
          <p14:sldIdLst>
            <p14:sldId id="271"/>
            <p14:sldId id="272"/>
            <p14:sldId id="273"/>
          </p14:sldIdLst>
        </p14:section>
        <p14:section name="15:00 Novinka LIVER &amp; KIDNEY" id="{26811b57-0977-df07-fe0b-d39f16ceb018}">
          <p14:sldIdLst>
            <p14:sldId id="274"/>
            <p14:sldId id="275"/>
            <p14:sldId id="276"/>
          </p14:sldIdLst>
        </p14:section>
        <p14:section name="15:15 Weichtová" id="{d6565ee2-d0f8-9586-3e3e-2e2a8f472f0c}">
          <p14:sldIdLst>
            <p14:sldId id="277"/>
            <p14:sldId id="278"/>
            <p14:sldId id="279"/>
          </p14:sldIdLst>
        </p14:section>
        <p14:section name="15:45 Coffee break" id="{a52fef43-a1af-2d0a-d30c-985cdd121920}">
          <p14:sldIdLst>
            <p14:sldId id="280"/>
          </p14:sldIdLst>
        </p14:section>
        <p14:section name="16:00 Jiří Chvalovský" id="{41a32098-f493-1ce1-1fbe-5ea581e2911d}">
          <p14:sldIdLst>
            <p14:sldId id="281"/>
            <p14:sldId id="282"/>
            <p14:sldId id="283"/>
          </p14:sldIdLst>
        </p14:section>
        <p14:section name="16:30 Inspirace od top lídrů" id="{4c240c2a-3b54-4911-e308-f3c61d209977}">
          <p14:sldIdLst>
            <p14:sldId id="284"/>
            <p14:sldId id="285"/>
            <p14:sldId id="286"/>
            <p14:sldId id="287"/>
            <p14:sldId id="288"/>
            <p14:sldId id="289"/>
            <p14:sldId id="290"/>
          </p14:sldIdLst>
        </p14:section>
        <p14:section name="17:00 Slavnostní ocenění" id="{f29ea59f-fac0-899f-66a8-3be46d2d683c}">
          <p14:sldIdLst>
            <p14:sldId id="291"/>
            <p14:sldId id="292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</p14:sldIdLst>
        </p14:section>
        <p14:section name="17:30 Coffee break" id="{7cd31041-4ae0-de26-7660-3bffb131fb47}">
          <p14:sldIdLst>
            <p14:sldId id="304"/>
          </p14:sldIdLst>
        </p14:section>
        <p14:section name="17:50 Překvapení na závěr" id="{7c4acbca-90b9-9828-cdf8-5bf876d3fc5d}">
          <p14:sldIdLst>
            <p14:sldId id="305"/>
          </p14:sldIdLst>
        </p14:section>
        <p14:section name="Závěr" id="{e36973b1-cddb-53ef-aec4-4a8b72ea92d0}">
          <p14:sldIdLst>
            <p14:sldId id="306"/>
            <p14:sldId id="307"/>
            <p14:sldId id="308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6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 – pouštět během registrace ve smyčce s odpočtem.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Odpočet – pustit 15 minut před začátkem (ve 12:45).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Odpočet – pustit 10 minut před začátkem (ve 12:50).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Odpočet – pustit 5 minut před začátkem (ve 12:55).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Pustit těsně před zahájením.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Místo pro úvodní video (loni introfw.mov). Po vložení tento text smažte.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Titulní slide – zahájení ve 13:00.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Moderátorka Petra Beránková – přivítání hostů.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Proslov majitelů. Jména doplňte.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Petr Havlíček.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Petr Havlíček.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Vzorový obsahový slide pro Petr Havlíček. Sem vložte slidy z prezentace řečníka (Domů → Nový snímek → Opakovaně použít snímky), nebo tento slide duplikujte a přepište.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doc. MUDr. Eva Kovaľová, PhD..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doc. MUDr. Eva Kovaľová, PhD..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Vzorový obsahový slide pro doc. MUDr. Eva Kovaľová, PhD.. Sem vložte slidy z prezentace řečníka (Domů → Nový snímek → Opakovaně použít snímky), nebo tento slide duplikujte a přepište.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RNDr. Petr Ryšávka.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RNDr. Petr Ryšávka.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Vzorový obsahový slide pro RNDr. Petr Ryšávka. Sem vložte slidy z prezentace řečníka (Domů → Nový snímek → Opakovaně použít snímky), nebo tento slide duplikujte a přepište.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Teaser před odhalením novinky.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Odhalení novinky. Popis a tvrzení musí schválit produktový tým (žádná léčebná tvrzení).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Produktový slide novinky – doplní produktový tým. Bez zdravotních tvrzení mimo schválená.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Lucie Weichtová.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Lucie Weichtová.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Vzorový obsahový slide pro Lucie Weichtová. Sem vložte slidy z prezentace řečníka (Domů → Nový snímek → Opakovaně použít snímky), nebo tento slide duplikujte a přepište.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Coffee break 15:45–16:00.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Jiří Chvalovský.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Jiří Chvalovský.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Vzorový obsahový slide pro Jiří Chvalovský. Sem vložte slidy z prezentace řečníka (Domů → Nový snímek → Opakovaně použít snímky), nebo tento slide duplikujte a přepište.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Blok top lídrů – každý 10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Tom Tomčo.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Tom Tomčo.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Denisa Černá.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Denisa Černá.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Představení: Pavla Brožová. Moderátorka uvede hosta, pak následuje jeho prezentace.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Úvodní slide přednášky – Pavla Brožová. Název a podtitul doplní řečník.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Úvod k oceňování.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Úroveň Kometa (2 000 PV+). Za tímto slidem následují slidy oceněných – vzor duplikujte pro každého.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1 – úroveň Kometa.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2 – úroveň Kometa.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Úroveň Planeta (5 000 PV+). Za tímto slidem následují slidy oceněných – vzor duplikujte pro každého.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1 – úroveň Planeta.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2 – úroveň Planeta.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Úroveň Pulzar (10 000 PV+). Za tímto slidem následují slidy oceněných – vzor duplikujte pro každého.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1 – úroveň Pulzar.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2 – úroveň Pulzar.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Úroveň Supernova (50 000 PV+). Za tímto slidem následují slidy oceněných – vzor duplikujte pro každého.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1 – úroveň Supernova.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Oceněný 2 – úroveň Supernova. Fotku vložte do kruhu (klik na kruh → Formát obrazce → Výplň obrázkem), jméno přepište. Slide duplikujte pro další oceněné.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Coffee break 17:30–17:50.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Překvapení na závěr – obsah zatím tajný.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Závěrečné poděkování.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Teaser na příští rok – navázat na další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Teaser „na co se těšit“. Karty přepište podle toho, co chcete prozradit (termín dalšího World Day, novinky, akce). Co zatím nechcete prozradit, nechte jako tajemství.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Závěrečný slide – nechat svítit při odchodu hostů.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Gala-image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Gala-tmava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Obsah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ala tmav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sah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[Nadpis slidu]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spcAft>
                <a:spcPts val="1200"/>
              </a:spcAft>
              <a:buNone/>
              <a:def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defRPr>
            </a:lvl1pPr>
          </a:lstStyle>
          <a:p>
            <a:pPr algn="l" indent="0" marL="0">
              <a:spcAft>
                <a:spcPts val="1200"/>
              </a:spcAft>
              <a:buNone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[Zástupný text]</a:t>
            </a:r>
            <a:endParaRPr lang="en-US" sz="2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g"/><Relationship Id="rId2" Type="http://schemas.openxmlformats.org/officeDocument/2006/relationships/image" Target="../media/image-29-2.jpg"/><Relationship Id="rId3" Type="http://schemas.openxmlformats.org/officeDocument/2006/relationships/image" Target="../media/image-29-3.jp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58368"/>
            <a:ext cx="11094415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FERMATIGO WORLD DAY 2027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96012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Program</a:t>
            </a:r>
            <a:endParaRPr lang="en-US" sz="5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74520"/>
            <a:ext cx="1109441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spc="400" kern="0" dirty="0">
                <a:solidFill>
                  <a:schemeClr val="accent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SOBOTA 15. 5. 2027 · NH HOTEL OLOMOUC · PROVÁZÍ PETRA BERÁNKOVÁ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242316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12:00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1920240" y="24231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Registrace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051560" y="292608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297180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13:00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920240" y="2971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Slavnostní zahájení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přivítání a proslov majitelů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051560" y="347472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51560" y="352044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13:15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1920240" y="35204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Petr Havlíček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výživový specialista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051560" y="402336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51560" y="40690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14:00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920240" y="4069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doc. MUDr. Eva Kova</a:t>
            </a:r>
            <a:pPr indent="0" marL="0">
              <a:buNone/>
            </a:pPr>
            <a:r>
              <a:rPr lang="en-US" sz="1800" spc="-300" kern="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</a:t>
            </a:r>
            <a:pPr indent="0" marL="0">
              <a:buNone/>
            </a:pPr>
            <a:r>
              <a:rPr lang="en-US" sz="1800" spc="-100" kern="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’</a:t>
            </a:r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ová, PhD.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parodontologie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051560" y="457200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051560" y="461772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14:30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920240" y="46177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RNDr. Petr Ryšávka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mikrobiologie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1051560" y="512064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1051560" y="516636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15:00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1920240" y="5166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Představení nového produktu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051560" y="566928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1051560" y="571500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15:15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920240" y="57150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Lucie Weichtová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kosmetika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1051560" y="621792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00800" y="242316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15:45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7269480" y="24231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Coffee break</a:t>
            </a:r>
            <a:endParaRPr lang="en-US" sz="1800" dirty="0"/>
          </a:p>
        </p:txBody>
      </p:sp>
      <p:sp>
        <p:nvSpPr>
          <p:cNvPr id="28" name="Shape 26"/>
          <p:cNvSpPr/>
          <p:nvPr/>
        </p:nvSpPr>
        <p:spPr>
          <a:xfrm>
            <a:off x="6400800" y="292608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00800" y="297180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16:00</a:t>
            </a:r>
            <a:endParaRPr lang="en-US" sz="1500" dirty="0"/>
          </a:p>
        </p:txBody>
      </p:sp>
      <p:sp>
        <p:nvSpPr>
          <p:cNvPr id="30" name="Text 28"/>
          <p:cNvSpPr txBox="1"/>
          <p:nvPr/>
        </p:nvSpPr>
        <p:spPr>
          <a:xfrm>
            <a:off x="7269480" y="297180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Jiří Chvalovský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budování týmů a obchodu</a:t>
            </a:r>
            <a:endParaRPr lang="en-US" sz="1800" dirty="0"/>
          </a:p>
        </p:txBody>
      </p:sp>
      <p:sp>
        <p:nvSpPr>
          <p:cNvPr id="31" name="Shape 29"/>
          <p:cNvSpPr/>
          <p:nvPr/>
        </p:nvSpPr>
        <p:spPr>
          <a:xfrm>
            <a:off x="6400800" y="347472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00800" y="352044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16:30</a:t>
            </a:r>
            <a:endParaRPr lang="en-US" sz="1500" dirty="0"/>
          </a:p>
        </p:txBody>
      </p:sp>
      <p:sp>
        <p:nvSpPr>
          <p:cNvPr id="33" name="Text 31"/>
          <p:cNvSpPr txBox="1"/>
          <p:nvPr/>
        </p:nvSpPr>
        <p:spPr>
          <a:xfrm>
            <a:off x="7269480" y="35204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Inspirace od top lídrů</a:t>
            </a:r>
            <a:pPr indent="0" marL="0">
              <a:buNone/>
            </a:pPr>
            <a:r>
              <a:rPr lang="en-US" sz="14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  Tomčo · Černá · Brožová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6400800" y="402336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6400800" y="406908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17:00</a:t>
            </a:r>
            <a:endParaRPr lang="en-US" sz="1500" dirty="0"/>
          </a:p>
        </p:txBody>
      </p:sp>
      <p:sp>
        <p:nvSpPr>
          <p:cNvPr id="36" name="Text 34"/>
          <p:cNvSpPr txBox="1"/>
          <p:nvPr/>
        </p:nvSpPr>
        <p:spPr>
          <a:xfrm>
            <a:off x="7269480" y="406908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Slavnostní ocenění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6400800" y="457200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400800" y="461772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17:30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7269480" y="461772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Coffee break</a:t>
            </a:r>
            <a:endParaRPr lang="en-US" sz="1800" dirty="0"/>
          </a:p>
        </p:txBody>
      </p:sp>
      <p:sp>
        <p:nvSpPr>
          <p:cNvPr id="40" name="Shape 38"/>
          <p:cNvSpPr/>
          <p:nvPr/>
        </p:nvSpPr>
        <p:spPr>
          <a:xfrm>
            <a:off x="6400800" y="512064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6400800" y="5166360"/>
            <a:ext cx="777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17:50</a:t>
            </a:r>
            <a:endParaRPr lang="en-US" sz="1500" dirty="0"/>
          </a:p>
        </p:txBody>
      </p:sp>
      <p:sp>
        <p:nvSpPr>
          <p:cNvPr id="42" name="Text 40"/>
          <p:cNvSpPr txBox="1"/>
          <p:nvPr/>
        </p:nvSpPr>
        <p:spPr>
          <a:xfrm>
            <a:off x="7269480" y="5166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Překvapení na závěr</a:t>
            </a:r>
            <a:endParaRPr lang="en-US" sz="1800" dirty="0"/>
          </a:p>
        </p:txBody>
      </p:sp>
      <p:sp>
        <p:nvSpPr>
          <p:cNvPr id="43" name="Shape 41"/>
          <p:cNvSpPr/>
          <p:nvPr/>
        </p:nvSpPr>
        <p:spPr>
          <a:xfrm>
            <a:off x="6400800" y="5669280"/>
            <a:ext cx="5394960" cy="0"/>
          </a:xfrm>
          <a:prstGeom prst="line">
            <a:avLst/>
          </a:prstGeom>
          <a:noFill/>
          <a:ln w="6350">
            <a:solidFill>
              <a:schemeClr val="accent1">
                <a:alpha val="30000"/>
              </a:scheme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Začínáme z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ZAČÍNÁME ZA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15 minut</a:t>
            </a:r>
            <a:endParaRPr lang="en-US" sz="88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Fermatigo World Day 2027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Začínáme z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ZAČÍNÁME ZA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10 minut</a:t>
            </a:r>
            <a:endParaRPr lang="en-US" sz="88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Fermatigo World Day 2027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Začínáme z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ZAČÍNÁME ZA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5 minut</a:t>
            </a:r>
            <a:endParaRPr lang="en-US" sz="88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Fermatigo World Day 2027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osí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PROSÍME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6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Ztlumte telefony</a:t>
            </a:r>
            <a:endParaRPr lang="en-US" sz="66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Děkujeme, že jste tu s námi.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Úvodní vide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ÚVODNÍ VIDEO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[Sem vložte úvodní video]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Vložení → Video → Video ze souboru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17320"/>
            <a:ext cx="1109441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14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FERMATIGO WORLD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7452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Day 2027</a:t>
            </a:r>
            <a:endParaRPr lang="en-US" sz="11000" dirty="0"/>
          </a:p>
        </p:txBody>
      </p:sp>
      <p:sp>
        <p:nvSpPr>
          <p:cNvPr id="4" name="Shape 2"/>
          <p:cNvSpPr/>
          <p:nvPr/>
        </p:nvSpPr>
        <p:spPr>
          <a:xfrm>
            <a:off x="4907128" y="40233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9593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40233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51960"/>
            <a:ext cx="11094415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Science &amp; Business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98348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5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SOBOTA 15. KVĚTNA 2027 · NH HOTEL OLOMOUC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Petra Beránková" descr="Petra Beránkov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PROVÁZÍ VÁS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moderátorka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Petra Beránková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9202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13:00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Slavnostní zahájení</a:t>
            </a:r>
            <a:endParaRPr lang="en-US" sz="7200" dirty="0"/>
          </a:p>
        </p:txBody>
      </p:sp>
      <p:sp>
        <p:nvSpPr>
          <p:cNvPr id="4" name="Shape 2"/>
          <p:cNvSpPr/>
          <p:nvPr/>
        </p:nvSpPr>
        <p:spPr>
          <a:xfrm>
            <a:off x="4907128" y="406908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400507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406908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přivítání a proslov majitelů</a:t>
            </a:r>
            <a:endParaRPr lang="en-US" sz="28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074920"/>
            <a:ext cx="11094415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4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[JMÉNO MAJITELE] · [JMÉNO MAJITELE]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Petr Havlíček" descr="Petr Havlíče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13:15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výživový specialista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Petr Havlíček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PETR HAVLÍČEK · 13:15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[Nadpis slidu]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[Hlavní myšlenka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[Druhý bod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[Třetí bod – zástupný text]</a:t>
            </a:r>
            <a:endParaRPr lang="en-US" sz="2000" dirty="0"/>
          </a:p>
        </p:txBody>
      </p:sp>
      <p:sp>
        <p:nvSpPr>
          <p:cNvPr id="4" name="Místo pro obrázek"/>
          <p:cNvSpPr/>
          <p:nvPr/>
        </p:nvSpPr>
        <p:spPr>
          <a:xfrm>
            <a:off x="7452360" y="1783080"/>
            <a:ext cx="3840480" cy="3840480"/>
          </a:xfrm>
          <a:prstGeom prst="roundRect">
            <a:avLst>
              <a:gd name="adj" fmla="val 2857"/>
            </a:avLst>
          </a:prstGeom>
          <a:solidFill>
            <a:srgbClr val="111214">
              <a:alpha val="80000"/>
            </a:srgbClr>
          </a:solidFill>
          <a:ln w="12700">
            <a:solidFill>
              <a:schemeClr val="accent1">
                <a:alpha val="70000"/>
              </a:schemeClr>
            </a:solidFill>
            <a:prstDash val="dash"/>
          </a:ln>
        </p:spPr>
      </p:sp>
      <p:pic>
        <p:nvPicPr>
          <p:cNvPr id="5" name="Image 0" descr="Ikona obrázk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30632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5236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[Místo pro obrázek nebo graf]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doc. MUDr. Eva Kovaľová, PhD." descr="doc. MUDr. Eva Kovaľová, PhD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14:00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parodontologie a dentální hygiena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doc. MUDr. Eva Kova</a:t>
            </a:r>
            <a:pPr algn="l" indent="0" marL="0">
              <a:buNone/>
            </a:pPr>
            <a:r>
              <a:rPr lang="en-US" sz="3800" spc="-300" kern="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</a:t>
            </a:r>
            <a:pPr algn="l" indent="0" marL="0">
              <a:buNone/>
            </a:pPr>
            <a:r>
              <a:rPr lang="en-US" sz="3800" spc="-100" kern="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’</a:t>
            </a:r>
            <a:pPr algn="l" indent="0" marL="0">
              <a:buNone/>
            </a:pPr>
            <a:r>
              <a:rPr lang="en-US" sz="3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ová, PhD.</a:t>
            </a:r>
            <a:endParaRPr lang="en-US" sz="38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DOC. MUDR. EVA KOVAĽOVÁ, PHD. · 14:00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[Nadpis slidu]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[Hlavní myšlenka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[Druhý bod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[Třetí bod – zástupný text]</a:t>
            </a:r>
            <a:endParaRPr lang="en-US" sz="2000" dirty="0"/>
          </a:p>
        </p:txBody>
      </p:sp>
      <p:sp>
        <p:nvSpPr>
          <p:cNvPr id="4" name="Místo pro obrázek"/>
          <p:cNvSpPr/>
          <p:nvPr/>
        </p:nvSpPr>
        <p:spPr>
          <a:xfrm>
            <a:off x="7452360" y="1783080"/>
            <a:ext cx="3840480" cy="3840480"/>
          </a:xfrm>
          <a:prstGeom prst="roundRect">
            <a:avLst>
              <a:gd name="adj" fmla="val 2857"/>
            </a:avLst>
          </a:prstGeom>
          <a:solidFill>
            <a:srgbClr val="111214">
              <a:alpha val="80000"/>
            </a:srgbClr>
          </a:solidFill>
          <a:ln w="12700">
            <a:solidFill>
              <a:schemeClr val="accent1">
                <a:alpha val="70000"/>
              </a:schemeClr>
            </a:solidFill>
            <a:prstDash val="dash"/>
          </a:ln>
        </p:spPr>
      </p:sp>
      <p:pic>
        <p:nvPicPr>
          <p:cNvPr id="5" name="Image 0" descr="Ikona obrázk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30632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5236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[Místo pro obrázek nebo graf]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RNDr. Petr Ryšávka" descr="RNDr. Petr Ryšávk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14:30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mikrobiologie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RNDr. Petr Ryšávka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RNDR. PETR RYŠÁVKA · 14:30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[Nadpis slidu]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[Hlavní myšlenka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[Druhý bod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[Třetí bod – zástupný text]</a:t>
            </a:r>
            <a:endParaRPr lang="en-US" sz="2000" dirty="0"/>
          </a:p>
        </p:txBody>
      </p:sp>
      <p:sp>
        <p:nvSpPr>
          <p:cNvPr id="4" name="Místo pro obrázek"/>
          <p:cNvSpPr/>
          <p:nvPr/>
        </p:nvSpPr>
        <p:spPr>
          <a:xfrm>
            <a:off x="7452360" y="1783080"/>
            <a:ext cx="3840480" cy="3840480"/>
          </a:xfrm>
          <a:prstGeom prst="roundRect">
            <a:avLst>
              <a:gd name="adj" fmla="val 2857"/>
            </a:avLst>
          </a:prstGeom>
          <a:solidFill>
            <a:srgbClr val="111214">
              <a:alpha val="80000"/>
            </a:srgbClr>
          </a:solidFill>
          <a:ln w="12700">
            <a:solidFill>
              <a:schemeClr val="accent1">
                <a:alpha val="70000"/>
              </a:schemeClr>
            </a:solidFill>
            <a:prstDash val="dash"/>
          </a:ln>
        </p:spPr>
      </p:sp>
      <p:pic>
        <p:nvPicPr>
          <p:cNvPr id="5" name="Image 0" descr="Ikona obrázk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30632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5236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[Místo pro obrázek nebo graf]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63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NOVINKA FERMATIGO WORLD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920240"/>
            <a:ext cx="1109441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Něco nového přichází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2461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1821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2461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3566160"/>
            <a:ext cx="110944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 _ _ _ _   &amp;   K _ _ _ _ _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846320"/>
            <a:ext cx="11094415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spc="6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15:00 · UVEDENÍ NOVINKY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41732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NOVINKA FERMATIGO WORLD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828800"/>
            <a:ext cx="110944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LIVER</a:t>
            </a:r>
            <a:endParaRPr lang="en-US" sz="11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108960"/>
            <a:ext cx="11094415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&amp; Kidney</a:t>
            </a:r>
            <a:endParaRPr lang="en-US" sz="9600" dirty="0"/>
          </a:p>
        </p:txBody>
      </p:sp>
      <p:sp>
        <p:nvSpPr>
          <p:cNvPr id="5" name="Shape 3"/>
          <p:cNvSpPr/>
          <p:nvPr/>
        </p:nvSpPr>
        <p:spPr>
          <a:xfrm>
            <a:off x="4907128" y="457200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031840" y="450799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60440" y="457200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4800600"/>
            <a:ext cx="11094415" cy="581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[Krátký popis novinky – doplní produktový tým]</a:t>
            </a:r>
            <a:endParaRPr lang="en-US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LIVER &amp; Kidney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[Co je LIVER &amp; Kidney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[Složení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[Pro koho je určený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[Cena a dostupnost – zástupný text]</a:t>
            </a:r>
            <a:endParaRPr lang="en-US" sz="2000" dirty="0"/>
          </a:p>
        </p:txBody>
      </p:sp>
      <p:sp>
        <p:nvSpPr>
          <p:cNvPr id="4" name="Místo pro fotku produktu"/>
          <p:cNvSpPr/>
          <p:nvPr/>
        </p:nvSpPr>
        <p:spPr>
          <a:xfrm>
            <a:off x="7452360" y="1783080"/>
            <a:ext cx="3840480" cy="3840480"/>
          </a:xfrm>
          <a:prstGeom prst="roundRect">
            <a:avLst>
              <a:gd name="adj" fmla="val 2857"/>
            </a:avLst>
          </a:prstGeom>
          <a:solidFill>
            <a:srgbClr val="111214">
              <a:alpha val="80000"/>
            </a:srgbClr>
          </a:solidFill>
          <a:ln w="12700">
            <a:solidFill>
              <a:schemeClr val="accent1">
                <a:alpha val="70000"/>
              </a:schemeClr>
            </a:solidFill>
            <a:prstDash val="dash"/>
          </a:ln>
        </p:spPr>
      </p:sp>
      <p:pic>
        <p:nvPicPr>
          <p:cNvPr id="5" name="Image 0" descr="Ikona obrázk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30632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5236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 produktu]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Lucie Weichtová" descr="Lucie Weichtov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15:15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kosmetika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Lucie Weichtová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LUCIE WEICHTOVÁ · 15:15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[Nadpis slidu]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[Hlavní myšlenka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[Druhý bod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[Třetí bod – zástupný text]</a:t>
            </a:r>
            <a:endParaRPr lang="en-US" sz="2000" dirty="0"/>
          </a:p>
        </p:txBody>
      </p:sp>
      <p:sp>
        <p:nvSpPr>
          <p:cNvPr id="4" name="Místo pro obrázek"/>
          <p:cNvSpPr/>
          <p:nvPr/>
        </p:nvSpPr>
        <p:spPr>
          <a:xfrm>
            <a:off x="7452360" y="1783080"/>
            <a:ext cx="3840480" cy="3840480"/>
          </a:xfrm>
          <a:prstGeom prst="roundRect">
            <a:avLst>
              <a:gd name="adj" fmla="val 2857"/>
            </a:avLst>
          </a:prstGeom>
          <a:solidFill>
            <a:srgbClr val="111214">
              <a:alpha val="80000"/>
            </a:srgbClr>
          </a:solidFill>
          <a:ln w="12700">
            <a:solidFill>
              <a:schemeClr val="accent1">
                <a:alpha val="70000"/>
              </a:schemeClr>
            </a:solidFill>
            <a:prstDash val="dash"/>
          </a:ln>
        </p:spPr>
      </p:sp>
      <p:pic>
        <p:nvPicPr>
          <p:cNvPr id="5" name="Image 0" descr="Ikona obrázk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30632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5236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[Místo pro obrázek nebo graf]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řestávk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PŘESTÁVKA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Coffee break</a:t>
            </a:r>
            <a:endParaRPr lang="en-US" sz="80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15 minut · pokračujeme v 16:00</a:t>
            </a:r>
            <a:endParaRPr lang="en-US" sz="2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Jiří Chvalovský" descr="Jiří Chvalovský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16:00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budování týmů a obchodu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Jiří Chvalovský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PŘEDNÁŠKA · JIŘÍ CHVALOVSKÝ · 16:00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868680" y="6858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4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[Nadpis slidu]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868680" y="1783080"/>
            <a:ext cx="6035040" cy="4297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[Hlavní myšlenka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[Druhý bod – zástupný text]</a:t>
            </a:r>
            <a:endParaRPr lang="en-US" sz="2000" dirty="0"/>
          </a:p>
          <a:p>
            <a:pPr algn="l" marL="342900" indent="-342900"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[Třetí bod – zástupný text]</a:t>
            </a:r>
            <a:endParaRPr lang="en-US" sz="2000" dirty="0"/>
          </a:p>
        </p:txBody>
      </p:sp>
      <p:sp>
        <p:nvSpPr>
          <p:cNvPr id="4" name="Místo pro obrázek"/>
          <p:cNvSpPr/>
          <p:nvPr/>
        </p:nvSpPr>
        <p:spPr>
          <a:xfrm>
            <a:off x="7452360" y="1783080"/>
            <a:ext cx="3840480" cy="3840480"/>
          </a:xfrm>
          <a:prstGeom prst="roundRect">
            <a:avLst>
              <a:gd name="adj" fmla="val 2857"/>
            </a:avLst>
          </a:prstGeom>
          <a:solidFill>
            <a:srgbClr val="111214">
              <a:alpha val="80000"/>
            </a:srgbClr>
          </a:solidFill>
          <a:ln w="12700">
            <a:solidFill>
              <a:schemeClr val="accent1">
                <a:alpha val="70000"/>
              </a:schemeClr>
            </a:solidFill>
            <a:prstDash val="dash"/>
          </a:ln>
        </p:spPr>
      </p:sp>
      <p:pic>
        <p:nvPicPr>
          <p:cNvPr id="5" name="Image 0" descr="Ikona obrázku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0" y="3063240"/>
            <a:ext cx="914400" cy="9144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5236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[Místo pro obrázek nebo graf]</a:t>
            </a:r>
            <a:endParaRPr lang="en-US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77724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16:30 · 3 × 10 MINUT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4415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8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Inspirace od top lídrů</a:t>
            </a:r>
            <a:endParaRPr lang="en-US" sz="5800" dirty="0"/>
          </a:p>
        </p:txBody>
      </p:sp>
      <p:sp>
        <p:nvSpPr>
          <p:cNvPr id="4" name="Prstenec vnější"/>
          <p:cNvSpPr/>
          <p:nvPr/>
        </p:nvSpPr>
        <p:spPr>
          <a:xfrm>
            <a:off x="1719072" y="2450592"/>
            <a:ext cx="2459736" cy="245973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5" name="Prstenec"/>
          <p:cNvSpPr/>
          <p:nvPr/>
        </p:nvSpPr>
        <p:spPr>
          <a:xfrm>
            <a:off x="1828800" y="2560320"/>
            <a:ext cx="2240280" cy="224028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6" name="Fotka – Tom Tomčo" descr="Tom Tomč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4520" y="2606040"/>
            <a:ext cx="2148840" cy="2148840"/>
          </a:xfrm>
          <a:prstGeom prst="ellipse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43000" y="5120640"/>
            <a:ext cx="3611880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Tom Tomčo</a:t>
            </a:r>
            <a:endParaRPr lang="en-US" sz="2600" dirty="0"/>
          </a:p>
        </p:txBody>
      </p:sp>
      <p:sp>
        <p:nvSpPr>
          <p:cNvPr id="8" name="Prstenec vnější"/>
          <p:cNvSpPr/>
          <p:nvPr/>
        </p:nvSpPr>
        <p:spPr>
          <a:xfrm>
            <a:off x="4873752" y="2450592"/>
            <a:ext cx="2459736" cy="245973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9" name="Prstenec"/>
          <p:cNvSpPr/>
          <p:nvPr/>
        </p:nvSpPr>
        <p:spPr>
          <a:xfrm>
            <a:off x="4983480" y="2560320"/>
            <a:ext cx="2240280" cy="224028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10" name="Fotka – Denisa Černá" descr="Denisa Černá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2606040"/>
            <a:ext cx="2148840" cy="2148840"/>
          </a:xfrm>
          <a:prstGeom prst="ellipse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97680" y="5120640"/>
            <a:ext cx="3611880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Denisa Černá</a:t>
            </a:r>
            <a:endParaRPr lang="en-US" sz="2600" dirty="0"/>
          </a:p>
        </p:txBody>
      </p:sp>
      <p:sp>
        <p:nvSpPr>
          <p:cNvPr id="12" name="Prstenec vnější"/>
          <p:cNvSpPr/>
          <p:nvPr/>
        </p:nvSpPr>
        <p:spPr>
          <a:xfrm>
            <a:off x="8028432" y="2450592"/>
            <a:ext cx="2459736" cy="245973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13" name="Prstenec"/>
          <p:cNvSpPr/>
          <p:nvPr/>
        </p:nvSpPr>
        <p:spPr>
          <a:xfrm>
            <a:off x="8138160" y="2560320"/>
            <a:ext cx="2240280" cy="224028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14" name="Fotka – Pavla Brožová" descr="Pavla Brožová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3880" y="2606040"/>
            <a:ext cx="2148840" cy="2148840"/>
          </a:xfrm>
          <a:prstGeom prst="ellipse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7452360" y="5120640"/>
            <a:ext cx="3611880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Pavla Brožová</a:t>
            </a:r>
            <a:endParaRPr lang="en-US" sz="26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Tom Tomčo" descr="Tom Tomč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INSPIRACE OD TOP LÍDRŮ · 16:30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top lídr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Tom Tomčo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INSPIRACE OD TOP LÍDRŮ · TOM TOMČO · 10 MINUT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Denisa Černá" descr="Denisa Čern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INSPIRACE OD TOP LÍDRŮ · 16:30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top lídr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Denisa Černá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INSPIRACE OD TOP LÍDRŮ · DENISA ČERNÁ · 10 MINUT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1078992" y="1261872"/>
            <a:ext cx="4242816" cy="424281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1188720" y="1371600"/>
            <a:ext cx="4023360" cy="402336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pic>
        <p:nvPicPr>
          <p:cNvPr id="4" name="Fotka – Pavla Brožová" descr="Pavla Brožov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4440" y="1417320"/>
            <a:ext cx="3931920" cy="393192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989320" y="2057400"/>
            <a:ext cx="557784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INSPIRACE OD TOP LÍDRŮ · 16:30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5989320" y="2651760"/>
            <a:ext cx="5577840" cy="6816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top lídr</a:t>
            </a:r>
            <a:endParaRPr lang="en-US" sz="3000" dirty="0"/>
          </a:p>
        </p:txBody>
      </p:sp>
      <p:sp>
        <p:nvSpPr>
          <p:cNvPr id="7" name="Text 4"/>
          <p:cNvSpPr txBox="1"/>
          <p:nvPr/>
        </p:nvSpPr>
        <p:spPr>
          <a:xfrm>
            <a:off x="5989320" y="3246120"/>
            <a:ext cx="58521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Pavla Brožová</a:t>
            </a:r>
            <a:endParaRPr lang="en-US" sz="5400" dirty="0"/>
          </a:p>
        </p:txBody>
      </p:sp>
      <p:sp>
        <p:nvSpPr>
          <p:cNvPr id="8" name="Shape 5"/>
          <p:cNvSpPr/>
          <p:nvPr/>
        </p:nvSpPr>
        <p:spPr>
          <a:xfrm>
            <a:off x="5989320" y="4526280"/>
            <a:ext cx="2194560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89320" y="4800600"/>
            <a:ext cx="55778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spc="4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15. 5. 2027 · NH HOTEL OLOMOUC</a:t>
            </a:r>
            <a:endParaRPr lang="en-US" sz="12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spc="7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INSPIRACE OD TOP LÍDRŮ · PAVLA BROŽOVÁ · 10 MINUT</a:t>
            </a:r>
            <a:endParaRPr lang="en-US" sz="15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[Název přednášky]</a:t>
            </a:r>
            <a:endParaRPr lang="en-US" sz="6000" dirty="0"/>
          </a:p>
        </p:txBody>
      </p:sp>
      <p:sp>
        <p:nvSpPr>
          <p:cNvPr id="4" name="Shape 2"/>
          <p:cNvSpPr/>
          <p:nvPr/>
        </p:nvSpPr>
        <p:spPr>
          <a:xfrm>
            <a:off x="4907128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73075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79476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069080"/>
            <a:ext cx="11094415" cy="615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[Podtitul nebo hlavní myšlenka přednášky]</a:t>
            </a:r>
            <a:endParaRPr lang="en-US" sz="26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17:00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17:00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4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Slavnostní ocenění</a:t>
            </a:r>
            <a:endParaRPr lang="en-US" sz="74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Děkujeme za vaši práci a výsledky</a:t>
            </a:r>
            <a:endParaRPr lang="en-US" sz="2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7452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OCENĚNÍ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Kometa</a:t>
            </a:r>
            <a:endParaRPr lang="en-US" sz="11000" dirty="0"/>
          </a:p>
        </p:txBody>
      </p:sp>
      <p:sp>
        <p:nvSpPr>
          <p:cNvPr id="4" name="Shape 2"/>
          <p:cNvSpPr/>
          <p:nvPr/>
        </p:nvSpPr>
        <p:spPr>
          <a:xfrm>
            <a:off x="4907128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91363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5196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6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2 000 PV+</a:t>
            </a:r>
            <a:endParaRPr lang="en-US" sz="3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KOMETA</a:t>
            </a:r>
            <a:endParaRPr 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KOMETA</a:t>
            </a:r>
            <a:endParaRPr lang="en-US" sz="16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7452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OCENĚNÍ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Planeta</a:t>
            </a:r>
            <a:endParaRPr lang="en-US" sz="11000" dirty="0"/>
          </a:p>
        </p:txBody>
      </p:sp>
      <p:sp>
        <p:nvSpPr>
          <p:cNvPr id="4" name="Shape 2"/>
          <p:cNvSpPr/>
          <p:nvPr/>
        </p:nvSpPr>
        <p:spPr>
          <a:xfrm>
            <a:off x="4907128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91363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5196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6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5 000 PV+</a:t>
            </a:r>
            <a:endParaRPr lang="en-US" sz="3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PLANETA</a:t>
            </a:r>
            <a:endParaRPr lang="en-US" sz="16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PLANETA</a:t>
            </a:r>
            <a:endParaRPr lang="en-US" sz="16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7452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OCENĚNÍ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Pulzar</a:t>
            </a:r>
            <a:endParaRPr lang="en-US" sz="11000" dirty="0"/>
          </a:p>
        </p:txBody>
      </p:sp>
      <p:sp>
        <p:nvSpPr>
          <p:cNvPr id="4" name="Shape 2"/>
          <p:cNvSpPr/>
          <p:nvPr/>
        </p:nvSpPr>
        <p:spPr>
          <a:xfrm>
            <a:off x="4907128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91363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5196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6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10 000 PV+</a:t>
            </a:r>
            <a:endParaRPr lang="en-US" sz="3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PULZAR</a:t>
            </a:r>
            <a:endParaRPr lang="en-US" sz="1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PULZAR</a:t>
            </a:r>
            <a:endParaRPr lang="en-US" sz="16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7452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OCENĚNÍ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Supernova</a:t>
            </a:r>
            <a:endParaRPr lang="en-US" sz="11000" dirty="0"/>
          </a:p>
        </p:txBody>
      </p:sp>
      <p:sp>
        <p:nvSpPr>
          <p:cNvPr id="4" name="Shape 2"/>
          <p:cNvSpPr/>
          <p:nvPr/>
        </p:nvSpPr>
        <p:spPr>
          <a:xfrm>
            <a:off x="4907128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91363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97764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51960"/>
            <a:ext cx="11094415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spc="6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50 000 PV+</a:t>
            </a:r>
            <a:endParaRPr lang="en-US" sz="3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SUPERNOVA</a:t>
            </a:r>
            <a:endParaRPr lang="en-US" sz="16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stenec vnější"/>
          <p:cNvSpPr/>
          <p:nvPr/>
        </p:nvSpPr>
        <p:spPr>
          <a:xfrm>
            <a:off x="4568800" y="804672"/>
            <a:ext cx="3054096" cy="3054096"/>
          </a:xfrm>
          <a:prstGeom prst="ellipse">
            <a:avLst/>
          </a:prstGeom>
          <a:solidFill>
            <a:srgbClr val="000000">
              <a:alpha val="0"/>
            </a:srgbClr>
          </a:solidFill>
          <a:ln w="9525">
            <a:solidFill>
              <a:schemeClr val="accent1">
                <a:alpha val="55000"/>
              </a:schemeClr>
            </a:solidFill>
            <a:prstDash val="solid"/>
          </a:ln>
        </p:spPr>
      </p:sp>
      <p:sp>
        <p:nvSpPr>
          <p:cNvPr id="3" name="Prstenec"/>
          <p:cNvSpPr/>
          <p:nvPr/>
        </p:nvSpPr>
        <p:spPr>
          <a:xfrm>
            <a:off x="4678528" y="914400"/>
            <a:ext cx="2834640" cy="2834640"/>
          </a:xfrm>
          <a:prstGeom prst="ellipse">
            <a:avLst/>
          </a:prstGeom>
          <a:solidFill>
            <a:srgbClr val="000000"/>
          </a:solidFill>
          <a:ln w="31750">
            <a:solidFill>
              <a:schemeClr val="accent1"/>
            </a:solidFill>
            <a:prstDash val="solid"/>
          </a:ln>
        </p:spPr>
      </p:sp>
      <p:sp>
        <p:nvSpPr>
          <p:cNvPr id="4" name="Místo pro fotku"/>
          <p:cNvSpPr/>
          <p:nvPr/>
        </p:nvSpPr>
        <p:spPr>
          <a:xfrm>
            <a:off x="4724248" y="960120"/>
            <a:ext cx="2743200" cy="2743200"/>
          </a:xfrm>
          <a:prstGeom prst="ellipse">
            <a:avLst/>
          </a:prstGeom>
          <a:solidFill>
            <a:srgbClr val="17181A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4724248" y="96012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chemeClr val="accent6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[fotka]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41148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[Jméno Příjmení]</a:t>
            </a:r>
            <a:endParaRPr lang="en-US" sz="5000" dirty="0"/>
          </a:p>
        </p:txBody>
      </p:sp>
      <p:sp>
        <p:nvSpPr>
          <p:cNvPr id="7" name="Štítek úrovně"/>
          <p:cNvSpPr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solidFill>
            <a:srgbClr val="000000">
              <a:alpha val="70000"/>
            </a:srgbClr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861408" y="5166360"/>
            <a:ext cx="2468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SUPERNOVA</a:t>
            </a:r>
            <a:endParaRPr lang="en-US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řestávk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PŘESTÁVKA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Coffee break</a:t>
            </a:r>
            <a:endParaRPr lang="en-US" sz="80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20 minut · pokračujeme v 17:50</a:t>
            </a:r>
            <a:endParaRPr lang="en-US" sz="28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na závěr…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 NA ZÁVĚR…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Překvapení</a:t>
            </a:r>
            <a:endParaRPr lang="en-US" sz="96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[Doplní organizátoři]</a:t>
            </a:r>
            <a:endParaRPr lang="en-US" sz="28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9202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FERMATIGO WORLD DAY 2027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37744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Děkujeme</a:t>
            </a:r>
            <a:endParaRPr lang="en-US" sz="11000" dirty="0"/>
          </a:p>
        </p:txBody>
      </p:sp>
      <p:sp>
        <p:nvSpPr>
          <p:cNvPr id="4" name="Shape 2"/>
          <p:cNvSpPr/>
          <p:nvPr/>
        </p:nvSpPr>
        <p:spPr>
          <a:xfrm>
            <a:off x="4907128" y="406908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400507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406908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34340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že jste byli s námi</a:t>
            </a:r>
            <a:endParaRPr lang="en-US" sz="28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 příště?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01488" y="1143000"/>
            <a:ext cx="1188720" cy="11887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6060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A PŘÍŠTĚ?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9718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6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Už pro vás chystáme…</a:t>
            </a:r>
            <a:endParaRPr lang="en-US" sz="7600" dirty="0"/>
          </a:p>
        </p:txBody>
      </p:sp>
      <p:sp>
        <p:nvSpPr>
          <p:cNvPr id="5" name="Shape 2"/>
          <p:cNvSpPr/>
          <p:nvPr/>
        </p:nvSpPr>
        <p:spPr>
          <a:xfrm>
            <a:off x="4907128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031840" y="45537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6260440" y="46177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548640" y="4846320"/>
            <a:ext cx="11094415" cy="6483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Na co se můžete těšit</a:t>
            </a:r>
            <a:endParaRPr lang="en-US" sz="28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777240"/>
            <a:ext cx="11094415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spc="800" kern="0" dirty="0">
                <a:solidFill>
                  <a:schemeClr val="accent1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TĚŠTE SE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43000"/>
            <a:ext cx="1109441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Co pro vás chystáme</a:t>
            </a:r>
            <a:endParaRPr lang="en-US" sz="5000" dirty="0"/>
          </a:p>
        </p:txBody>
      </p:sp>
      <p:sp>
        <p:nvSpPr>
          <p:cNvPr id="4" name="Shape 2"/>
          <p:cNvSpPr/>
          <p:nvPr/>
        </p:nvSpPr>
        <p:spPr>
          <a:xfrm>
            <a:off x="4907128" y="224028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217627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224028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Karta 1"/>
          <p:cNvSpPr/>
          <p:nvPr/>
        </p:nvSpPr>
        <p:spPr>
          <a:xfrm>
            <a:off x="914400" y="2697480"/>
            <a:ext cx="3200400" cy="3017520"/>
          </a:xfrm>
          <a:prstGeom prst="roundRect">
            <a:avLst>
              <a:gd name="adj" fmla="val 3636"/>
            </a:avLst>
          </a:prstGeom>
          <a:solidFill>
            <a:srgbClr val="000000">
              <a:alpha val="65000"/>
            </a:srgbClr>
          </a:solidFill>
          <a:ln w="12700">
            <a:solidFill>
              <a:schemeClr val="accent1">
                <a:alpha val="80000"/>
              </a:schemeClr>
            </a:solidFill>
            <a:prstDash val="solid"/>
          </a:ln>
        </p:spPr>
      </p:sp>
      <p:pic>
        <p:nvPicPr>
          <p:cNvPr id="8" name="Image 0" descr="World Day 2028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03120" y="3063240"/>
            <a:ext cx="822960" cy="8229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51560" y="406908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World Day 2028</a:t>
            </a:r>
            <a:endParaRPr lang="en-US" sz="2800" dirty="0"/>
          </a:p>
        </p:txBody>
      </p:sp>
      <p:sp>
        <p:nvSpPr>
          <p:cNvPr id="10" name="Text 7"/>
          <p:cNvSpPr txBox="1"/>
          <p:nvPr/>
        </p:nvSpPr>
        <p:spPr>
          <a:xfrm>
            <a:off x="1051560" y="48006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[Datum a místo – doplnit]</a:t>
            </a:r>
            <a:endParaRPr lang="en-US" sz="1700" dirty="0"/>
          </a:p>
        </p:txBody>
      </p:sp>
      <p:sp>
        <p:nvSpPr>
          <p:cNvPr id="11" name="Karta 2"/>
          <p:cNvSpPr/>
          <p:nvPr/>
        </p:nvSpPr>
        <p:spPr>
          <a:xfrm>
            <a:off x="4480560" y="2697480"/>
            <a:ext cx="3200400" cy="3017520"/>
          </a:xfrm>
          <a:prstGeom prst="roundRect">
            <a:avLst>
              <a:gd name="adj" fmla="val 3636"/>
            </a:avLst>
          </a:prstGeom>
          <a:solidFill>
            <a:srgbClr val="000000">
              <a:alpha val="65000"/>
            </a:srgbClr>
          </a:solidFill>
          <a:ln w="12700">
            <a:solidFill>
              <a:schemeClr val="accent1">
                <a:alpha val="80000"/>
              </a:schemeClr>
            </a:solidFill>
            <a:prstDash val="solid"/>
          </a:ln>
        </p:spPr>
      </p:sp>
      <p:pic>
        <p:nvPicPr>
          <p:cNvPr id="12" name="Image 1" descr="Nové produkty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0" y="3063240"/>
            <a:ext cx="822960" cy="8229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617720" y="406908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Nové produkty</a:t>
            </a:r>
            <a:endParaRPr lang="en-US" sz="2800" dirty="0"/>
          </a:p>
        </p:txBody>
      </p:sp>
      <p:sp>
        <p:nvSpPr>
          <p:cNvPr id="14" name="Text 10"/>
          <p:cNvSpPr txBox="1"/>
          <p:nvPr/>
        </p:nvSpPr>
        <p:spPr>
          <a:xfrm>
            <a:off x="4617720" y="48006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[Novinka – zatím tajné]</a:t>
            </a:r>
            <a:endParaRPr lang="en-US" sz="1700" dirty="0"/>
          </a:p>
        </p:txBody>
      </p:sp>
      <p:sp>
        <p:nvSpPr>
          <p:cNvPr id="15" name="Karta 3"/>
          <p:cNvSpPr/>
          <p:nvPr/>
        </p:nvSpPr>
        <p:spPr>
          <a:xfrm>
            <a:off x="8046720" y="2697480"/>
            <a:ext cx="3200400" cy="3017520"/>
          </a:xfrm>
          <a:prstGeom prst="roundRect">
            <a:avLst>
              <a:gd name="adj" fmla="val 3636"/>
            </a:avLst>
          </a:prstGeom>
          <a:solidFill>
            <a:srgbClr val="000000">
              <a:alpha val="65000"/>
            </a:srgbClr>
          </a:solidFill>
          <a:ln w="12700">
            <a:solidFill>
              <a:schemeClr val="accent1">
                <a:alpha val="80000"/>
              </a:schemeClr>
            </a:solidFill>
            <a:prstDash val="solid"/>
          </a:ln>
        </p:spPr>
      </p:sp>
      <p:pic>
        <p:nvPicPr>
          <p:cNvPr id="16" name="Image 2" descr="Nové akce a výzvy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440" y="3063240"/>
            <a:ext cx="822960" cy="82296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183880" y="4069080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bg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Nové akce a výzvy</a:t>
            </a:r>
            <a:endParaRPr lang="en-US" sz="2800" dirty="0"/>
          </a:p>
        </p:txBody>
      </p:sp>
      <p:sp>
        <p:nvSpPr>
          <p:cNvPr id="18" name="Text 13"/>
          <p:cNvSpPr txBox="1"/>
          <p:nvPr/>
        </p:nvSpPr>
        <p:spPr>
          <a:xfrm>
            <a:off x="8183880" y="480060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[Doplní organizátoři]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548640" y="6035040"/>
            <a:ext cx="11094415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spc="500" kern="0" dirty="0">
                <a:solidFill>
                  <a:schemeClr val="accent6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SLEDUJTE NÁS – NOVINKY PROZRADÍME JAKO PRVNÍ</a:t>
            </a:r>
            <a:endParaRPr lang="en-US" sz="12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1828800"/>
            <a:ext cx="11094415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spc="1400" kern="0" dirty="0">
                <a:solidFill>
                  <a:schemeClr val="bg2"/>
                </a:solidFill>
                <a:latin typeface="Avenir Next" pitchFamily="34" charset="0"/>
                <a:ea typeface="Avenir Next" pitchFamily="34" charset="-122"/>
                <a:cs typeface="Avenir Next" pitchFamily="34" charset="-120"/>
              </a:rPr>
              <a:t>FERMATIGO WORLD</a:t>
            </a:r>
            <a:endParaRPr lang="en-US" sz="2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286000"/>
            <a:ext cx="11094415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0" i="1" dirty="0">
                <a:solidFill>
                  <a:schemeClr val="accent1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Day 2027</a:t>
            </a:r>
            <a:endParaRPr lang="en-US" sz="10000" dirty="0"/>
          </a:p>
        </p:txBody>
      </p:sp>
      <p:sp>
        <p:nvSpPr>
          <p:cNvPr id="4" name="Shape 2"/>
          <p:cNvSpPr/>
          <p:nvPr/>
        </p:nvSpPr>
        <p:spPr>
          <a:xfrm>
            <a:off x="4907128" y="39319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031840" y="3867912"/>
            <a:ext cx="128016" cy="128016"/>
          </a:xfrm>
          <a:prstGeom prst="diamond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60440" y="3931920"/>
            <a:ext cx="102412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548640" y="4206240"/>
            <a:ext cx="11094415" cy="714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i="1" dirty="0">
                <a:solidFill>
                  <a:schemeClr val="accent2"/>
                </a:solidFill>
                <a:latin typeface="Bodoni 72" pitchFamily="34" charset="0"/>
                <a:ea typeface="Bodoni 72" pitchFamily="34" charset="-122"/>
                <a:cs typeface="Bodoni 72" pitchFamily="34" charset="-120"/>
              </a:rPr>
              <a:t>Uvidíme se příště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ermatigo World Day 2027 – Mramor se zlatou planetou">
  <a:themeElements>
    <a:clrScheme name="Fermatigo World Day 2027 – Mramor se zlatou planetou">
      <a:dk1>
        <a:srgbClr val="000000"/>
      </a:dk1>
      <a:lt1>
        <a:srgbClr val="FFFFFF"/>
      </a:lt1>
      <a:dk2>
        <a:srgbClr val="0B0B0C"/>
      </a:dk2>
      <a:lt2>
        <a:srgbClr val="EEE6D3"/>
      </a:lt2>
      <a:accent1>
        <a:srgbClr val="C9A45A"/>
      </a:accent1>
      <a:accent2>
        <a:srgbClr val="D8C48E"/>
      </a:accent2>
      <a:accent3>
        <a:srgbClr val="2F7D6A"/>
      </a:accent3>
      <a:accent4>
        <a:srgbClr val="2E5E8C"/>
      </a:accent4>
      <a:accent5>
        <a:srgbClr val="8A6A2F"/>
      </a:accent5>
      <a:accent6>
        <a:srgbClr val="BFB49A"/>
      </a:accent6>
      <a:hlink>
        <a:srgbClr val="C9A45A"/>
      </a:hlink>
      <a:folHlink>
        <a:srgbClr val="D8C48E"/>
      </a:folHlink>
    </a:clrScheme>
    <a:fontScheme name="Fermatigo World Day 2027 – Mramor se zlatou planetou">
      <a:majorFont>
        <a:latin typeface="Bodoni 72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venir Nex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Company>Fermatigo World s.r.o.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Fermatigo World Day 2027</dc:title>
  <dc:subject>PptxGenJS Presentation</dc:subject>
  <dc:creator>Fermatigo World</dc:creator>
  <cp:lastModifiedBy>Fermatigo World</cp:lastModifiedBy>
  <cp:revision>1</cp:revision>
  <dcterms:created xsi:type="dcterms:W3CDTF">2026-11-05T20:57:05Z</dcterms:created>
  <dcterms:modified xsi:type="dcterms:W3CDTF">2026-11-05T20:57:05Z</dcterms:modified>
</cp:coreProperties>
</file>